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4"/>
  </p:normalViewPr>
  <p:slideViewPr>
    <p:cSldViewPr>
      <p:cViewPr varScale="1">
        <p:scale>
          <a:sx n="80" d="100"/>
          <a:sy n="80" d="100"/>
        </p:scale>
        <p:origin x="1192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69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087" y="2293206"/>
            <a:ext cx="9867244" cy="7592323"/>
            <a:chOff x="6925087" y="2293206"/>
            <a:chExt cx="9867244" cy="7592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087" y="2293206"/>
              <a:ext cx="9867244" cy="75923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861" y="839927"/>
            <a:ext cx="4246281" cy="30246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5096" y="3984763"/>
            <a:ext cx="4273615" cy="1085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8573" y="1002440"/>
            <a:ext cx="4404251" cy="7367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8809" y="2411943"/>
            <a:ext cx="5920549" cy="1622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39165" y="2584565"/>
            <a:ext cx="6114666" cy="1061903"/>
            <a:chOff x="9739165" y="2584565"/>
            <a:chExt cx="6114666" cy="10619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2584565"/>
              <a:ext cx="6114666" cy="10619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9165" y="912556"/>
            <a:ext cx="6114666" cy="1061903"/>
            <a:chOff x="9739165" y="912556"/>
            <a:chExt cx="6114666" cy="10619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912556"/>
              <a:ext cx="6114666" cy="10619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9165" y="4274528"/>
            <a:ext cx="6114666" cy="1061903"/>
            <a:chOff x="9739165" y="4274528"/>
            <a:chExt cx="6114666" cy="10619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4274528"/>
              <a:ext cx="6114666" cy="10619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74475" y="1068312"/>
            <a:ext cx="3613785" cy="6940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4975" y="2792833"/>
            <a:ext cx="3001319" cy="7686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4475" y="4442579"/>
            <a:ext cx="5026033" cy="7417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08733" y="2789557"/>
            <a:ext cx="3439545" cy="652207"/>
            <a:chOff x="7708733" y="2789557"/>
            <a:chExt cx="3439545" cy="6522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708733" y="2789557"/>
              <a:ext cx="3439545" cy="6522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7551" y="7298175"/>
            <a:ext cx="7354578" cy="1431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39165" y="8311256"/>
            <a:ext cx="6114666" cy="1061903"/>
            <a:chOff x="9739165" y="8311256"/>
            <a:chExt cx="6114666" cy="10619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8311256"/>
              <a:ext cx="6114666" cy="10619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39165" y="6639247"/>
            <a:ext cx="6114666" cy="1061903"/>
            <a:chOff x="9739165" y="6639247"/>
            <a:chExt cx="6114666" cy="10619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9165" y="6639247"/>
              <a:ext cx="6114666" cy="10619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74499" y="6795005"/>
            <a:ext cx="1901842" cy="7585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74478" y="8465601"/>
            <a:ext cx="5472433" cy="7512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69127" y="7655854"/>
            <a:ext cx="1718757" cy="652207"/>
            <a:chOff x="8569127" y="7655854"/>
            <a:chExt cx="1718757" cy="6522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569127" y="7655854"/>
              <a:ext cx="1718757" cy="652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355" y="-87673"/>
            <a:ext cx="10967417" cy="10447782"/>
            <a:chOff x="-74355" y="-87673"/>
            <a:chExt cx="10967417" cy="10447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355" y="-87673"/>
              <a:ext cx="10967417" cy="10447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6244" y="400385"/>
            <a:ext cx="1210675" cy="1269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8914" y="2080821"/>
            <a:ext cx="9720878" cy="6998519"/>
            <a:chOff x="548914" y="2080821"/>
            <a:chExt cx="9720878" cy="69985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914" y="2080821"/>
              <a:ext cx="9720878" cy="69985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40288" y="4031630"/>
            <a:ext cx="8478012" cy="24265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355" y="-87673"/>
            <a:ext cx="10967417" cy="10447782"/>
            <a:chOff x="-74355" y="-87673"/>
            <a:chExt cx="10967417" cy="10447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355" y="-87673"/>
              <a:ext cx="10967417" cy="10447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6244" y="400385"/>
            <a:ext cx="1210675" cy="12693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1421" y="1551116"/>
            <a:ext cx="8513888" cy="7818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5206" y="292451"/>
            <a:ext cx="5531149" cy="494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102" y="2407138"/>
            <a:ext cx="9892502" cy="5982005"/>
            <a:chOff x="463102" y="2407138"/>
            <a:chExt cx="9892502" cy="59820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102" y="2407138"/>
              <a:ext cx="9892502" cy="5982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355" y="-87673"/>
            <a:ext cx="10967417" cy="10447782"/>
            <a:chOff x="-74355" y="-87673"/>
            <a:chExt cx="10967417" cy="10447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355" y="-87673"/>
              <a:ext cx="10967417" cy="10447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6244" y="400385"/>
            <a:ext cx="1210675" cy="1269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8914" y="2080821"/>
            <a:ext cx="9720878" cy="6998519"/>
            <a:chOff x="548914" y="2080821"/>
            <a:chExt cx="9720878" cy="69985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914" y="2080821"/>
              <a:ext cx="9720878" cy="69985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7907" y="1693383"/>
            <a:ext cx="6024573" cy="7909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343" y="2080821"/>
            <a:ext cx="10344147" cy="6865984"/>
            <a:chOff x="320343" y="2080821"/>
            <a:chExt cx="10344147" cy="68659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343" y="2080821"/>
              <a:ext cx="10344147" cy="68659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65206" y="292451"/>
            <a:ext cx="5531149" cy="4945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2823" y="3844071"/>
            <a:ext cx="12684073" cy="2616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672" y="400385"/>
            <a:ext cx="1214866" cy="12693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14866" cy="1269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9441" y="2153115"/>
            <a:ext cx="16155597" cy="4144630"/>
            <a:chOff x="1469441" y="2153115"/>
            <a:chExt cx="16155597" cy="41446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441" y="2153115"/>
              <a:ext cx="16155597" cy="4144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07698" y="6500020"/>
            <a:ext cx="10493221" cy="3927287"/>
            <a:chOff x="4107698" y="6500020"/>
            <a:chExt cx="10493221" cy="39272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698" y="6500020"/>
              <a:ext cx="10493221" cy="3927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14866" cy="1269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91737" y="1490611"/>
            <a:ext cx="14102240" cy="8452493"/>
            <a:chOff x="2091737" y="1490611"/>
            <a:chExt cx="14102240" cy="84524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37" y="1490611"/>
              <a:ext cx="14102240" cy="8452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14866" cy="12693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6600" y="3449423"/>
            <a:ext cx="7019482" cy="37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726FED-8664-0AD7-1E78-314BEE3B3411}"/>
              </a:ext>
            </a:extLst>
          </p:cNvPr>
          <p:cNvSpPr txBox="1"/>
          <p:nvPr/>
        </p:nvSpPr>
        <p:spPr>
          <a:xfrm>
            <a:off x="1935105" y="51435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3200" dirty="0">
                <a:solidFill>
                  <a:schemeClr val="bg1"/>
                </a:solidFill>
              </a:rPr>
              <a:t>https://youtube.com/shorts/Alp6lMgDtUk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8241" y="1720175"/>
            <a:ext cx="10759530" cy="61645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45761" y="8585484"/>
            <a:ext cx="7010319" cy="572752"/>
            <a:chOff x="5745761" y="8585484"/>
            <a:chExt cx="7010319" cy="5727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761" y="8585484"/>
              <a:ext cx="7010319" cy="5727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7568" y="3974830"/>
            <a:ext cx="7826706" cy="538897"/>
            <a:chOff x="5337568" y="3974830"/>
            <a:chExt cx="7826706" cy="538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7568" y="3974830"/>
              <a:ext cx="7826706" cy="5388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8893" y="1176471"/>
            <a:ext cx="2542813" cy="8036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0829" y="5598861"/>
            <a:ext cx="2542812" cy="8088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0250" y="2178409"/>
            <a:ext cx="3872403" cy="8852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35464" y="6613323"/>
            <a:ext cx="3872403" cy="8852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679" y="400385"/>
            <a:ext cx="1278418" cy="12620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62980" y="7859218"/>
            <a:ext cx="8775882" cy="612690"/>
            <a:chOff x="4862980" y="7859218"/>
            <a:chExt cx="8775882" cy="6126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2980" y="7859218"/>
              <a:ext cx="8775882" cy="612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58692" y="3322247"/>
            <a:ext cx="9968331" cy="552615"/>
            <a:chOff x="4158692" y="3322247"/>
            <a:chExt cx="9968331" cy="5526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8692" y="3322247"/>
              <a:ext cx="9968331" cy="55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04390" cy="12756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8241" y="1720175"/>
            <a:ext cx="9418501" cy="1701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32714" y="3676059"/>
            <a:ext cx="8415735" cy="873942"/>
            <a:chOff x="4732714" y="3676059"/>
            <a:chExt cx="8415735" cy="8739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714" y="3676059"/>
              <a:ext cx="8415735" cy="8739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14737" y="3199241"/>
            <a:ext cx="4109719" cy="15041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43137" y="5090668"/>
            <a:ext cx="11739604" cy="4526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114999" cy="12756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5632" y="1660536"/>
            <a:ext cx="2106598" cy="14889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820" y="2961877"/>
            <a:ext cx="11035586" cy="5758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5632" y="5019051"/>
            <a:ext cx="6513053" cy="27337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6985" y="5019051"/>
            <a:ext cx="4837568" cy="27337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8532" y="5571341"/>
            <a:ext cx="1632320" cy="14318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820" y="7840554"/>
            <a:ext cx="3148681" cy="5663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03144" y="7840554"/>
            <a:ext cx="6044328" cy="15806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72" y="400385"/>
            <a:ext cx="1204390" cy="12756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8241" y="1720175"/>
            <a:ext cx="8730521" cy="1701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46728" y="3674022"/>
            <a:ext cx="10792258" cy="641578"/>
            <a:chOff x="3746728" y="3674022"/>
            <a:chExt cx="10792258" cy="6415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6728" y="3674022"/>
              <a:ext cx="10792258" cy="64157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1933" y="1566117"/>
            <a:ext cx="3783185" cy="18450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0668" y="4445573"/>
            <a:ext cx="6650196" cy="10015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611" y="7836896"/>
            <a:ext cx="16830834" cy="13808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9384" y="5524737"/>
            <a:ext cx="9843140" cy="1701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14340" y="6987124"/>
            <a:ext cx="11457035" cy="597181"/>
            <a:chOff x="3414340" y="6987124"/>
            <a:chExt cx="11457035" cy="597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4340" y="6987124"/>
              <a:ext cx="11457035" cy="597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7287" y="2112901"/>
            <a:ext cx="3872403" cy="88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89804" y="5860675"/>
            <a:ext cx="3872403" cy="88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192" y="9124258"/>
            <a:ext cx="15375729" cy="1066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679" y="400385"/>
            <a:ext cx="1295180" cy="1262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8243" y="500385"/>
            <a:ext cx="10469073" cy="1717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29494" y="2255595"/>
            <a:ext cx="10626726" cy="7073415"/>
            <a:chOff x="3829494" y="2255595"/>
            <a:chExt cx="10626726" cy="70734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9494" y="2255595"/>
              <a:ext cx="10626726" cy="70734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44562" y="9272900"/>
            <a:ext cx="3276876" cy="7665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3113" y="96097"/>
            <a:ext cx="12935606" cy="5507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679" y="400385"/>
            <a:ext cx="1295180" cy="1262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2613" y="381337"/>
            <a:ext cx="10183673" cy="15056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96325" y="2042026"/>
            <a:ext cx="12813335" cy="7485607"/>
            <a:chOff x="4896325" y="2042026"/>
            <a:chExt cx="12813335" cy="74856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6325" y="2042026"/>
              <a:ext cx="12813335" cy="7485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890" y="7140923"/>
            <a:ext cx="7662871" cy="1611931"/>
            <a:chOff x="1064890" y="7140923"/>
            <a:chExt cx="7662871" cy="16119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4890" y="7140923"/>
              <a:ext cx="7662871" cy="1611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9432" y="4190813"/>
            <a:ext cx="5959063" cy="17082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2554" y="5575544"/>
            <a:ext cx="3313584" cy="1331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897" y="0"/>
            <a:ext cx="16113920" cy="10715757"/>
            <a:chOff x="1085897" y="0"/>
            <a:chExt cx="16113920" cy="107157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897" y="0"/>
              <a:ext cx="16113920" cy="10715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124607" cy="10285714"/>
            <a:chOff x="0" y="0"/>
            <a:chExt cx="1812460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12460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9032" y="1656690"/>
            <a:ext cx="1367349" cy="14141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4832" y="4553389"/>
            <a:ext cx="1367349" cy="1414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8731" y="5019051"/>
            <a:ext cx="1367349" cy="14141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8420" y="819190"/>
            <a:ext cx="1376872" cy="15760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21377" y="2537937"/>
            <a:ext cx="1376872" cy="15760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8196" y="2570746"/>
            <a:ext cx="1376872" cy="15760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064" y="0"/>
            <a:ext cx="17027298" cy="10418578"/>
            <a:chOff x="826064" y="0"/>
            <a:chExt cx="17027298" cy="10418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64" y="0"/>
              <a:ext cx="17027298" cy="104185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13309" y="1580138"/>
            <a:ext cx="914272" cy="1433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4700" y="3536164"/>
            <a:ext cx="914272" cy="14331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7856" y="2739671"/>
            <a:ext cx="914272" cy="14331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28429" cy="10969958"/>
            <a:chOff x="0" y="0"/>
            <a:chExt cx="17928429" cy="10969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28429" cy="10969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2757786"/>
            <a:chOff x="-72667" y="-95305"/>
            <a:chExt cx="18433180" cy="2757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27577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898" y="690328"/>
            <a:ext cx="1212075" cy="12820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1049" y="7027706"/>
            <a:ext cx="5810006" cy="1149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8663" y="4596832"/>
            <a:ext cx="5852274" cy="1092051"/>
            <a:chOff x="1068663" y="4596832"/>
            <a:chExt cx="5852274" cy="10920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663" y="4596832"/>
              <a:ext cx="5852274" cy="1092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8353" y="4504780"/>
            <a:ext cx="10081023" cy="3514965"/>
            <a:chOff x="7678353" y="4504780"/>
            <a:chExt cx="10081023" cy="35149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8353" y="4504780"/>
              <a:ext cx="10081023" cy="3514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2757786"/>
            <a:chOff x="-72667" y="-95305"/>
            <a:chExt cx="18433180" cy="2757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27577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045" y="7027704"/>
            <a:ext cx="5194653" cy="1107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8663" y="4596832"/>
            <a:ext cx="5852274" cy="1092051"/>
            <a:chOff x="1068663" y="4596832"/>
            <a:chExt cx="5852274" cy="10920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663" y="4596832"/>
              <a:ext cx="5852274" cy="1092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4085" y="2815590"/>
            <a:ext cx="4428075" cy="7329662"/>
            <a:chOff x="12984085" y="2815590"/>
            <a:chExt cx="4428075" cy="73296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085" y="2815590"/>
              <a:ext cx="4428075" cy="7329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8536" y="2815590"/>
            <a:ext cx="5350566" cy="7329662"/>
            <a:chOff x="7458536" y="2815590"/>
            <a:chExt cx="5350566" cy="73296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8536" y="2815590"/>
              <a:ext cx="5350566" cy="73296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904" y="757956"/>
            <a:ext cx="1283713" cy="11994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73858" y="2218734"/>
            <a:ext cx="11916740" cy="3678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654" y="3872036"/>
            <a:ext cx="5369120" cy="25432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66" y="7962834"/>
            <a:ext cx="10649538" cy="6560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4225" y="1722103"/>
            <a:ext cx="1283713" cy="1199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</Words>
  <Application>Microsoft Macintosh PowerPoint</Application>
  <PresentationFormat>사용자 지정</PresentationFormat>
  <Paragraphs>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이민재</cp:lastModifiedBy>
  <cp:revision>4</cp:revision>
  <dcterms:created xsi:type="dcterms:W3CDTF">2023-03-21T13:32:21Z</dcterms:created>
  <dcterms:modified xsi:type="dcterms:W3CDTF">2023-03-21T04:59:36Z</dcterms:modified>
</cp:coreProperties>
</file>